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16" r:id="rId2"/>
    <p:sldId id="267" r:id="rId3"/>
    <p:sldId id="269" r:id="rId4"/>
    <p:sldId id="259" r:id="rId5"/>
    <p:sldId id="313" r:id="rId6"/>
    <p:sldId id="270" r:id="rId7"/>
    <p:sldId id="260" r:id="rId8"/>
    <p:sldId id="315" r:id="rId9"/>
    <p:sldId id="314" r:id="rId10"/>
    <p:sldId id="265" r:id="rId11"/>
    <p:sldId id="26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CFD294-9A9C-E708-E0CE-32894F6DB844}" v="1" dt="2023-09-06T01:39:47.622"/>
    <p1510:client id="{9E8D4326-F2D5-7B1F-725D-984FBB2C54EA}" v="2" dt="2023-09-12T03:22:55.8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6661" autoAdjust="0"/>
  </p:normalViewPr>
  <p:slideViewPr>
    <p:cSldViewPr snapToGrid="0">
      <p:cViewPr varScale="1">
        <p:scale>
          <a:sx n="51" d="100"/>
          <a:sy n="51" d="100"/>
        </p:scale>
        <p:origin x="12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zanne Trask" userId="S::stra144@uoa.auckland.ac.nz::da019a28-1e5d-45db-9235-0e66a7bab818" providerId="AD" clId="Web-{9E8D4326-F2D5-7B1F-725D-984FBB2C54EA}"/>
    <pc:docChg chg="addSld sldOrd">
      <pc:chgData name="Suzanne Trask" userId="S::stra144@uoa.auckland.ac.nz::da019a28-1e5d-45db-9235-0e66a7bab818" providerId="AD" clId="Web-{9E8D4326-F2D5-7B1F-725D-984FBB2C54EA}" dt="2023-09-12T03:22:55.811" v="1"/>
      <pc:docMkLst>
        <pc:docMk/>
      </pc:docMkLst>
      <pc:sldChg chg="add ord">
        <pc:chgData name="Suzanne Trask" userId="S::stra144@uoa.auckland.ac.nz::da019a28-1e5d-45db-9235-0e66a7bab818" providerId="AD" clId="Web-{9E8D4326-F2D5-7B1F-725D-984FBB2C54EA}" dt="2023-09-12T03:22:55.811" v="1"/>
        <pc:sldMkLst>
          <pc:docMk/>
          <pc:sldMk cId="586699725" sldId="316"/>
        </pc:sldMkLst>
      </pc:sldChg>
      <pc:sldMasterChg chg="addSldLayout">
        <pc:chgData name="Suzanne Trask" userId="S::stra144@uoa.auckland.ac.nz::da019a28-1e5d-45db-9235-0e66a7bab818" providerId="AD" clId="Web-{9E8D4326-F2D5-7B1F-725D-984FBB2C54EA}" dt="2023-09-12T03:22:52.499" v="0"/>
        <pc:sldMasterMkLst>
          <pc:docMk/>
          <pc:sldMasterMk cId="2923099867" sldId="2147483648"/>
        </pc:sldMasterMkLst>
        <pc:sldLayoutChg chg="add">
          <pc:chgData name="Suzanne Trask" userId="S::stra144@uoa.auckland.ac.nz::da019a28-1e5d-45db-9235-0e66a7bab818" providerId="AD" clId="Web-{9E8D4326-F2D5-7B1F-725D-984FBB2C54EA}" dt="2023-09-12T03:22:52.499" v="0"/>
          <pc:sldLayoutMkLst>
            <pc:docMk/>
            <pc:sldMasterMk cId="2923099867" sldId="2147483648"/>
            <pc:sldLayoutMk cId="4232454688" sldId="2147483660"/>
          </pc:sldLayoutMkLst>
        </pc:sldLayoutChg>
      </pc:sldMasterChg>
    </pc:docChg>
  </pc:docChgLst>
  <pc:docChgLst>
    <pc:chgData name="Suzanne Trask" userId="S::stra144@uoa.auckland.ac.nz::da019a28-1e5d-45db-9235-0e66a7bab818" providerId="AD" clId="Web-{0DCFD294-9A9C-E708-E0CE-32894F6DB844}"/>
    <pc:docChg chg="delSld">
      <pc:chgData name="Suzanne Trask" userId="S::stra144@uoa.auckland.ac.nz::da019a28-1e5d-45db-9235-0e66a7bab818" providerId="AD" clId="Web-{0DCFD294-9A9C-E708-E0CE-32894F6DB844}" dt="2023-09-06T01:39:47.622" v="0"/>
      <pc:docMkLst>
        <pc:docMk/>
      </pc:docMkLst>
      <pc:sldChg chg="del">
        <pc:chgData name="Suzanne Trask" userId="S::stra144@uoa.auckland.ac.nz::da019a28-1e5d-45db-9235-0e66a7bab818" providerId="AD" clId="Web-{0DCFD294-9A9C-E708-E0CE-32894F6DB844}" dt="2023-09-06T01:39:47.622" v="0"/>
        <pc:sldMkLst>
          <pc:docMk/>
          <pc:sldMk cId="3055900840" sldId="2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99883-FAFF-4E7C-AB63-BC5E882C52FC}" type="datetimeFigureOut">
              <a:rPr lang="en-NZ" smtClean="0"/>
              <a:t>11/09/2023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9D1A7-1B11-4E04-B9BA-2FC06C96EB35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43999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There has been a lot of talk about sugar</a:t>
            </a:r>
            <a:r>
              <a:rPr lang="en-NZ" baseline="0" dirty="0"/>
              <a:t> and sugary drinks recently – </a:t>
            </a:r>
          </a:p>
          <a:p>
            <a:r>
              <a:rPr lang="en-NZ" i="1" dirty="0"/>
              <a:t>W</a:t>
            </a:r>
            <a:r>
              <a:rPr lang="en-NZ" dirty="0"/>
              <a:t>hat have you heard?</a:t>
            </a:r>
          </a:p>
          <a:p>
            <a:r>
              <a:rPr lang="en-NZ" dirty="0"/>
              <a:t>What do you think?</a:t>
            </a:r>
          </a:p>
          <a:p>
            <a:r>
              <a:rPr lang="en-NZ" baseline="0" dirty="0"/>
              <a:t> 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9D1A7-1B11-4E04-B9BA-2FC06C96EB35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20416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9D1A7-1B11-4E04-B9BA-2FC06C96EB35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00757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9D1A7-1B11-4E04-B9BA-2FC06C96EB35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4167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9D1A7-1B11-4E04-B9BA-2FC06C96EB35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87646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9D1A7-1B11-4E04-B9BA-2FC06C96EB35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36724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9D1A7-1B11-4E04-B9BA-2FC06C96EB35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83517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9D1A7-1B11-4E04-B9BA-2FC06C96EB35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23695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11/09/2023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28892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11/09/2023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4996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11/09/2023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98668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1" y="836613"/>
            <a:ext cx="9040284" cy="25574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4E1D8-CFBB-414F-9086-DF58DFF6EDBB}" type="slidenum">
              <a:rPr lang="en-NZ"/>
              <a:pPr>
                <a:defRPr/>
              </a:pPr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32454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11/09/2023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97207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11/09/2023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90166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11/09/2023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32259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11/09/2023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5151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11/09/2023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43493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11/09/2023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35825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11/09/2023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44643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/>
              <a:t>11/09/2023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95527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F713A-5EB9-4B7A-B87D-F2B7940161AF}" type="datetimeFigureOut">
              <a:rPr lang="en-NZ" smtClean="0"/>
              <a:t>11/09/2023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8C196-3ABE-43C0-9E5E-32D62974A7D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23099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hyperlink" Target="https://junoplab.files.wordpress.com/2012/06/child-silhouette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Health Research\Fizz Brand-Bla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810" y="960302"/>
            <a:ext cx="6168343" cy="4937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 cartoon of a person wearing a white coat and green pants&#10;&#10;Description automatically generated">
            <a:extLst>
              <a:ext uri="{FF2B5EF4-FFF2-40B4-BE49-F238E27FC236}">
                <a16:creationId xmlns:a16="http://schemas.microsoft.com/office/drawing/2014/main" id="{0EC86C32-5074-49A6-4E41-32A99AA2A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" y="3302164"/>
            <a:ext cx="2175512" cy="3372593"/>
          </a:xfrm>
          <a:prstGeom prst="rect">
            <a:avLst/>
          </a:prstGeom>
        </p:spPr>
      </p:pic>
      <p:pic>
        <p:nvPicPr>
          <p:cNvPr id="5" name="Picture 4" descr="Cartoon a cartoon of a person in a suit&#10;&#10;Description automatically generated">
            <a:extLst>
              <a:ext uri="{FF2B5EF4-FFF2-40B4-BE49-F238E27FC236}">
                <a16:creationId xmlns:a16="http://schemas.microsoft.com/office/drawing/2014/main" id="{B9F3E135-5578-D56F-9D33-F42FF0B821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646" y="3302163"/>
            <a:ext cx="1194529" cy="379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99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6363" y="2997200"/>
            <a:ext cx="43561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NZ" altLang="en-US" sz="7200" dirty="0">
                <a:latin typeface="Arial Black" panose="020B0A04020102020204" pitchFamily="34" charset="0"/>
              </a:rPr>
              <a:t> =        </a:t>
            </a:r>
            <a:r>
              <a:rPr lang="en-NZ" altLang="en-US" sz="13000" dirty="0">
                <a:latin typeface="Arial Black" panose="020B0A04020102020204" pitchFamily="34" charset="0"/>
              </a:rPr>
              <a:t>g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27906"/>
            <a:ext cx="6356684" cy="48339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440265" y="6045200"/>
            <a:ext cx="5931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/>
              <a:t>                 A teaspoon of SUGAR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94613" y="1659466"/>
            <a:ext cx="1879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1842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799" y="420502"/>
            <a:ext cx="4234961" cy="635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6594"/>
            <a:ext cx="10515600" cy="1325563"/>
          </a:xfrm>
        </p:spPr>
        <p:txBody>
          <a:bodyPr>
            <a:normAutofit/>
          </a:bodyPr>
          <a:lstStyle/>
          <a:p>
            <a:r>
              <a:rPr lang="en-NZ" dirty="0"/>
              <a:t>How many teaspoons of sugar is the </a:t>
            </a:r>
            <a:r>
              <a:rPr lang="en-NZ" b="1" u="sng" dirty="0"/>
              <a:t>MAXIMUM</a:t>
            </a:r>
            <a:r>
              <a:rPr lang="en-NZ" dirty="0"/>
              <a:t> daily allowance?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334" y="4941351"/>
            <a:ext cx="10515600" cy="16457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Z" sz="9600" b="1" dirty="0">
                <a:solidFill>
                  <a:schemeClr val="accent4"/>
                </a:solidFill>
                <a:latin typeface="Arial Black" panose="020B0A04020102020204" pitchFamily="34" charset="0"/>
              </a:rPr>
              <a:t>3</a:t>
            </a:r>
            <a:r>
              <a:rPr lang="en-NZ" sz="9600" b="1" dirty="0">
                <a:latin typeface="Arial Black" panose="020B0A04020102020204" pitchFamily="34" charset="0"/>
              </a:rPr>
              <a:t>       </a:t>
            </a:r>
            <a:r>
              <a:rPr lang="en-NZ" sz="800" b="1" dirty="0">
                <a:latin typeface="Arial Black" panose="020B0A04020102020204" pitchFamily="34" charset="0"/>
              </a:rPr>
              <a:t>           </a:t>
            </a:r>
            <a:r>
              <a:rPr lang="en-NZ" sz="9600" b="1" dirty="0">
                <a:solidFill>
                  <a:srgbClr val="FF3399"/>
                </a:solidFill>
                <a:latin typeface="Arial Black" panose="020B0A04020102020204" pitchFamily="34" charset="0"/>
              </a:rPr>
              <a:t>6</a:t>
            </a:r>
            <a:r>
              <a:rPr lang="en-NZ" sz="9600" b="1" dirty="0">
                <a:latin typeface="Arial Black" panose="020B0A04020102020204" pitchFamily="34" charset="0"/>
              </a:rPr>
              <a:t>         </a:t>
            </a:r>
            <a:r>
              <a:rPr lang="en-NZ" sz="9600" b="1" dirty="0">
                <a:solidFill>
                  <a:srgbClr val="00B0F0"/>
                </a:solidFill>
                <a:latin typeface="Arial Black" panose="020B0A04020102020204" pitchFamily="34" charset="0"/>
              </a:rPr>
              <a:t>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691" y="60331"/>
            <a:ext cx="1203644" cy="1193841"/>
          </a:xfrm>
          <a:prstGeom prst="rect">
            <a:avLst/>
          </a:prstGeom>
        </p:spPr>
      </p:pic>
      <p:pic>
        <p:nvPicPr>
          <p:cNvPr id="4098" name="Picture 2" descr="child-silhouette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529" y="3595502"/>
            <a:ext cx="2243667" cy="2991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03" y="1884547"/>
            <a:ext cx="1269206" cy="470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9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702" y="0"/>
            <a:ext cx="6542932" cy="6837364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68" y="-20637"/>
            <a:ext cx="10329863" cy="688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What are the main sources of sugar?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9139681" cy="6854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37"/>
            <a:ext cx="10058176" cy="739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1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NZ" dirty="0"/>
              <a:t>What do you think business want us to think about sugary </a:t>
            </a:r>
            <a:r>
              <a:rPr lang="en-NZ" dirty="0" err="1"/>
              <a:t>porducts</a:t>
            </a:r>
            <a:r>
              <a:rPr lang="en-NZ" dirty="0"/>
              <a:t>/drinks? 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60821"/>
            <a:ext cx="10515600" cy="3516141"/>
          </a:xfrm>
        </p:spPr>
        <p:txBody>
          <a:bodyPr/>
          <a:lstStyle/>
          <a:p>
            <a:r>
              <a:rPr lang="en-NZ" dirty="0"/>
              <a:t>Sports / musicians / youth / fun / beautiful / </a:t>
            </a:r>
            <a:r>
              <a:rPr lang="en-NZ" dirty="0" err="1"/>
              <a:t>ehalthy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9" y="0"/>
            <a:ext cx="10358967" cy="6888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9" y="0"/>
            <a:ext cx="9043068" cy="68574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9" y="2288"/>
            <a:ext cx="9410701" cy="69139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8" y="-52376"/>
            <a:ext cx="9410701" cy="705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47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The Real Bear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5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77547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2979" cy="684895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979" y="0"/>
            <a:ext cx="7848011" cy="68489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25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err="1"/>
              <a:t>Whwat</a:t>
            </a:r>
            <a:r>
              <a:rPr lang="en-NZ" dirty="0"/>
              <a:t> is the reality?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Images of:</a:t>
            </a:r>
          </a:p>
          <a:p>
            <a:endParaRPr lang="en-NZ" dirty="0"/>
          </a:p>
          <a:p>
            <a:r>
              <a:rPr lang="en-NZ" dirty="0"/>
              <a:t>Dental decay,</a:t>
            </a:r>
          </a:p>
          <a:p>
            <a:r>
              <a:rPr lang="en-NZ" dirty="0"/>
              <a:t>Diabetes</a:t>
            </a:r>
          </a:p>
          <a:p>
            <a:r>
              <a:rPr lang="en-NZ" dirty="0"/>
              <a:t>Unhealthy weight</a:t>
            </a:r>
          </a:p>
          <a:p>
            <a:r>
              <a:rPr lang="en-NZ" dirty="0" err="1"/>
              <a:t>etc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606"/>
            <a:ext cx="12215748" cy="6866731"/>
          </a:xfrm>
          <a:prstGeom prst="rect">
            <a:avLst/>
          </a:prstGeom>
        </p:spPr>
      </p:pic>
      <p:sp>
        <p:nvSpPr>
          <p:cNvPr id="5" name="AutoShape 2" descr="Image result for unhealthy weight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6" name="AutoShape 4" descr="Image result for unhealthy weight"/>
          <p:cNvSpPr>
            <a:spLocks noChangeAspect="1" noChangeArrowheads="1"/>
          </p:cNvSpPr>
          <p:nvPr/>
        </p:nvSpPr>
        <p:spPr bwMode="auto">
          <a:xfrm>
            <a:off x="12065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87407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4084" y="2618114"/>
            <a:ext cx="10515600" cy="4351338"/>
          </a:xfrm>
        </p:spPr>
        <p:txBody>
          <a:bodyPr/>
          <a:lstStyle/>
          <a:p>
            <a:r>
              <a:rPr lang="en-NZ" dirty="0"/>
              <a:t>Images of:</a:t>
            </a:r>
          </a:p>
          <a:p>
            <a:endParaRPr lang="en-NZ" dirty="0"/>
          </a:p>
          <a:p>
            <a:r>
              <a:rPr lang="en-NZ" dirty="0"/>
              <a:t>Dental decay,</a:t>
            </a:r>
          </a:p>
          <a:p>
            <a:r>
              <a:rPr lang="en-NZ" dirty="0"/>
              <a:t>Diabetes</a:t>
            </a:r>
          </a:p>
          <a:p>
            <a:r>
              <a:rPr lang="en-NZ" dirty="0"/>
              <a:t>Unhealthy weight</a:t>
            </a:r>
          </a:p>
          <a:p>
            <a:r>
              <a:rPr lang="en-NZ" dirty="0" err="1"/>
              <a:t>etc</a:t>
            </a:r>
            <a:endParaRPr lang="en-NZ" dirty="0"/>
          </a:p>
        </p:txBody>
      </p:sp>
      <p:sp>
        <p:nvSpPr>
          <p:cNvPr id="5" name="AutoShape 2" descr="Image result for unhealthy weight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6" name="AutoShape 4" descr="Image result for unhealthy weight"/>
          <p:cNvSpPr>
            <a:spLocks noChangeAspect="1" noChangeArrowheads="1"/>
          </p:cNvSpPr>
          <p:nvPr/>
        </p:nvSpPr>
        <p:spPr bwMode="auto">
          <a:xfrm>
            <a:off x="12065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1026" name="Picture 2" descr="Young Man Measuring His Waist With A Tape Measure, Close Up. Stock Photo,  Picture And Royalty Free Image. Image 158951022.">
            <a:extLst>
              <a:ext uri="{FF2B5EF4-FFF2-40B4-BE49-F238E27FC236}">
                <a16:creationId xmlns:a16="http://schemas.microsoft.com/office/drawing/2014/main" id="{E666B3EE-73AD-4136-9394-84FECA85C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-46318"/>
            <a:ext cx="10520407" cy="701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F36F82D-82A4-4C55-A44F-E3708CE26455}"/>
              </a:ext>
            </a:extLst>
          </p:cNvPr>
          <p:cNvSpPr/>
          <p:nvPr/>
        </p:nvSpPr>
        <p:spPr>
          <a:xfrm>
            <a:off x="810029" y="5349822"/>
            <a:ext cx="10515600" cy="140291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3F05CFC-68C2-4ECC-BD31-768A5A00BAF1}"/>
              </a:ext>
            </a:extLst>
          </p:cNvPr>
          <p:cNvSpPr txBox="1">
            <a:spLocks/>
          </p:cNvSpPr>
          <p:nvPr/>
        </p:nvSpPr>
        <p:spPr>
          <a:xfrm>
            <a:off x="1499408" y="534982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7200" b="1" dirty="0"/>
              <a:t>Unhealthy Weight</a:t>
            </a:r>
          </a:p>
        </p:txBody>
      </p:sp>
    </p:spTree>
    <p:extLst>
      <p:ext uri="{BB962C8B-B14F-4D97-AF65-F5344CB8AC3E}">
        <p14:creationId xmlns:p14="http://schemas.microsoft.com/office/powerpoint/2010/main" val="3243911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err="1"/>
              <a:t>Whwat</a:t>
            </a:r>
            <a:r>
              <a:rPr lang="en-NZ" dirty="0"/>
              <a:t> is the reality?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/>
              <a:t>Images of:</a:t>
            </a:r>
          </a:p>
          <a:p>
            <a:endParaRPr lang="en-NZ" dirty="0"/>
          </a:p>
          <a:p>
            <a:r>
              <a:rPr lang="en-NZ" dirty="0"/>
              <a:t>Dental decay,</a:t>
            </a:r>
          </a:p>
          <a:p>
            <a:r>
              <a:rPr lang="en-NZ" dirty="0"/>
              <a:t>Diabetes</a:t>
            </a:r>
          </a:p>
          <a:p>
            <a:r>
              <a:rPr lang="en-NZ" dirty="0"/>
              <a:t>Unhealthy weight</a:t>
            </a:r>
          </a:p>
          <a:p>
            <a:r>
              <a:rPr lang="en-NZ" dirty="0" err="1"/>
              <a:t>etc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17" y="-8731"/>
            <a:ext cx="12215748" cy="6866731"/>
          </a:xfrm>
          <a:prstGeom prst="rect">
            <a:avLst/>
          </a:prstGeom>
        </p:spPr>
      </p:pic>
      <p:sp>
        <p:nvSpPr>
          <p:cNvPr id="5" name="AutoShape 2" descr="Image result for unhealthy weight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sp>
        <p:nvSpPr>
          <p:cNvPr id="6" name="AutoShape 4" descr="Image result for unhealthy weight"/>
          <p:cNvSpPr>
            <a:spLocks noChangeAspect="1" noChangeArrowheads="1"/>
          </p:cNvSpPr>
          <p:nvPr/>
        </p:nvSpPr>
        <p:spPr bwMode="auto">
          <a:xfrm>
            <a:off x="12065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17" y="-176664"/>
            <a:ext cx="12215748" cy="72712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445" y="24606"/>
            <a:ext cx="13287210" cy="70946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535332" y="365125"/>
            <a:ext cx="4952153" cy="60864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graphicFrame>
        <p:nvGraphicFramePr>
          <p:cNvPr id="12" name="Content Placeholder 3"/>
          <p:cNvGraphicFramePr>
            <a:graphicFrameLocks/>
          </p:cNvGraphicFramePr>
          <p:nvPr/>
        </p:nvGraphicFramePr>
        <p:xfrm>
          <a:off x="8009463" y="857251"/>
          <a:ext cx="3902708" cy="51699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27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67019">
                <a:tc>
                  <a:txBody>
                    <a:bodyPr/>
                    <a:lstStyle/>
                    <a:p>
                      <a:r>
                        <a:rPr lang="en-NZ" sz="2400" dirty="0"/>
                        <a:t>Other Health Problems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019">
                <a:tc>
                  <a:txBody>
                    <a:bodyPr/>
                    <a:lstStyle/>
                    <a:p>
                      <a:r>
                        <a:rPr lang="en-NZ" sz="2800" dirty="0"/>
                        <a:t>High blood</a:t>
                      </a:r>
                      <a:r>
                        <a:rPr lang="en-NZ" sz="2800" baseline="0" dirty="0"/>
                        <a:t> pressure</a:t>
                      </a:r>
                      <a:endParaRPr lang="en-NZ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7019">
                <a:tc>
                  <a:txBody>
                    <a:bodyPr/>
                    <a:lstStyle/>
                    <a:p>
                      <a:r>
                        <a:rPr lang="en-NZ" sz="2800" dirty="0"/>
                        <a:t>Gout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7019">
                <a:tc>
                  <a:txBody>
                    <a:bodyPr/>
                    <a:lstStyle/>
                    <a:p>
                      <a:r>
                        <a:rPr lang="en-NZ" sz="2800" dirty="0"/>
                        <a:t>Some Cancers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7019">
                <a:tc>
                  <a:txBody>
                    <a:bodyPr/>
                    <a:lstStyle/>
                    <a:p>
                      <a:r>
                        <a:rPr lang="en-NZ" sz="2800" dirty="0"/>
                        <a:t>Behavioural disorders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7019">
                <a:tc>
                  <a:txBody>
                    <a:bodyPr/>
                    <a:lstStyle/>
                    <a:p>
                      <a:r>
                        <a:rPr lang="en-NZ" sz="2800" dirty="0"/>
                        <a:t>Poor concentration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7019">
                <a:tc>
                  <a:txBody>
                    <a:bodyPr/>
                    <a:lstStyle/>
                    <a:p>
                      <a:r>
                        <a:rPr lang="en-NZ" sz="2800" dirty="0"/>
                        <a:t>CVD /</a:t>
                      </a:r>
                      <a:r>
                        <a:rPr lang="en-NZ" sz="2800" baseline="0" dirty="0"/>
                        <a:t> Heart disease</a:t>
                      </a:r>
                      <a:endParaRPr lang="en-NZ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7019">
                <a:tc>
                  <a:txBody>
                    <a:bodyPr/>
                    <a:lstStyle/>
                    <a:p>
                      <a:r>
                        <a:rPr lang="en-NZ" sz="2800" dirty="0"/>
                        <a:t>Learning difficulties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743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8E3E123-A269-4C2C-B83D-CCF8CE8D6D2D}" vid="{616D8776-4612-40CB-A629-823BC9E388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158</TotalTime>
  <Words>185</Words>
  <Application>Microsoft Office PowerPoint</Application>
  <PresentationFormat>Widescreen</PresentationFormat>
  <Paragraphs>56</Paragraphs>
  <Slides>11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What are the main sources of sugar?</vt:lpstr>
      <vt:lpstr>What do you think business want us to think about sugary porducts/drinks? Why?</vt:lpstr>
      <vt:lpstr>PowerPoint Presentation</vt:lpstr>
      <vt:lpstr>PowerPoint Presentation</vt:lpstr>
      <vt:lpstr>Whwat is the reality?</vt:lpstr>
      <vt:lpstr>PowerPoint Presentation</vt:lpstr>
      <vt:lpstr>Whwat is the reality?</vt:lpstr>
      <vt:lpstr> =        g</vt:lpstr>
      <vt:lpstr>How many teaspoons of sugar is the MAXIMUM daily allowance?</vt:lpstr>
    </vt:vector>
  </TitlesOfParts>
  <Company>The University of Auckland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Gerhard Sundborn</dc:creator>
  <cp:lastModifiedBy>Gerhard Sundborn</cp:lastModifiedBy>
  <cp:revision>33</cp:revision>
  <dcterms:created xsi:type="dcterms:W3CDTF">2016-05-05T03:37:22Z</dcterms:created>
  <dcterms:modified xsi:type="dcterms:W3CDTF">2023-09-12T03:23:03Z</dcterms:modified>
</cp:coreProperties>
</file>